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1D10-57F5-A942-917E-CFF6F7E6A69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F218-4326-9E45-A414-2C4E5B5A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6F218-4326-9E45-A414-2C4E5B5AB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1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1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lawchamberofrajeyjain@gmail.com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FF830-C87F-A578-AC60-E05F6628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Algerian" pitchFamily="8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6B963D4-8C1E-5FB6-0271-9B5AAA9D6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24" y="-106439"/>
            <a:ext cx="12325047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2951855-915E-0E20-78EB-0391901D3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0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42EE1-980B-672A-6947-41F83D79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lgerian" pitchFamily="82" charset="0"/>
              </a:rPr>
              <a:t>Contact Us:-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1DC788-402E-9FB5-00FA-3B031C777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7089" y="2146118"/>
            <a:ext cx="8535233" cy="37504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FF00"/>
                </a:solidFill>
              </a:rPr>
              <a:t>+91 9773573126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FFFF00"/>
                </a:solidFill>
              </a:rPr>
              <a:t>+91 9833863063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hlinkClick r:id="rId2"/>
              </a:rPr>
              <a:t>lawchamberofrajeyjain@gmail.com</a:t>
            </a:r>
            <a:r>
              <a:rPr lang="en-GB" sz="3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600" b="1" dirty="0"/>
              <a:t>ADDRESS</a:t>
            </a:r>
            <a:r>
              <a:rPr lang="en-GB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500" b="1" dirty="0"/>
              <a:t>PARAKH NIWAS ,D-12, SEC-12 , KHARGHAR, NAVI MUMBAI, 410210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2869215-B19B-185E-0AB7-0BDC7DF04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71" y="1883851"/>
            <a:ext cx="3208270" cy="21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9BA3F97-D749-20D1-F8B4-562D8A3A1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57" y="1360103"/>
            <a:ext cx="7343329" cy="41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938AA-BC0B-4BD9-7E13-B48D5405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lgerian" pitchFamily="82" charset="0"/>
              </a:rPr>
              <a:t>WELCOME TO 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8AF1F-8CF9-31A8-4CC2-012C5776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650" y="2626827"/>
            <a:ext cx="8825659" cy="34163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72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LAW CHAMBER OF RAJEY JAIN 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More than 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9 </a:t>
            </a: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years of experience 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3</a:t>
            </a:r>
            <a:r>
              <a:rPr lang="en-GB" sz="3000" baseline="300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rd</a:t>
            </a:r>
            <a:r>
              <a:rPr lang="en-GB" sz="30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generation lawyer</a:t>
            </a:r>
            <a:r>
              <a:rPr lang="en-GB" sz="7200" dirty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</a:t>
            </a:r>
            <a:endParaRPr lang="en-US" sz="7200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6CA853D-E1CC-0248-62F4-4F68E4F8D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84" y="3652762"/>
            <a:ext cx="2859966" cy="29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801EB-2F7D-8909-3C9B-FF7B2C53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lgerian" pitchFamily="82" charset="0"/>
              </a:rPr>
              <a:t>ABOUT US 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5D0985-EF36-EBDB-8C4D-0635FAF76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9" cy="32808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C00000"/>
                </a:solidFill>
                <a:latin typeface="Colonna MT" panose="02000000000000000000" pitchFamily="2" charset="0"/>
                <a:ea typeface="Colonna MT" panose="02000000000000000000" pitchFamily="2" charset="0"/>
              </a:rPr>
              <a:t>ADV. RAJEY NARESH JAIN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olonna MT" pitchFamily="82" charset="0"/>
              </a:rPr>
              <a:t>ADVOCATE OF ALL HIGH COURT IN INDIA</a:t>
            </a:r>
            <a:endParaRPr lang="en-US" sz="2800" b="1" dirty="0">
              <a:solidFill>
                <a:schemeClr val="tx1"/>
              </a:solidFill>
              <a:latin typeface="Colonna MT" pitchFamily="8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62E5A0-ACA9-B3C1-4235-B2C03D74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7" y="2603500"/>
            <a:ext cx="4825159" cy="3416300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Qualifications:-</a:t>
            </a:r>
          </a:p>
          <a:p>
            <a:pPr marL="0" indent="0" algn="ctr">
              <a:buNone/>
            </a:pPr>
            <a:r>
              <a:rPr lang="en-GB" sz="2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B.Com,M.Com,L.L.B.,L.L.M</a:t>
            </a:r>
            <a:r>
              <a:rPr lang="en-GB" sz="24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  <a:p>
            <a:r>
              <a:rPr lang="en-GB" sz="2400" b="1" dirty="0">
                <a:solidFill>
                  <a:srgbClr val="C00000"/>
                </a:solidFill>
                <a:latin typeface="Amasis MT Pro Medium" panose="02000000000000000000" pitchFamily="2" charset="0"/>
                <a:ea typeface="Amasis MT Pro Medium" panose="02000000000000000000" pitchFamily="2" charset="0"/>
              </a:rPr>
              <a:t>Specialised in:-</a:t>
            </a:r>
          </a:p>
          <a:p>
            <a:pPr marL="0" indent="0" algn="ctr">
              <a:buNone/>
            </a:pPr>
            <a:r>
              <a:rPr lang="en-GB" sz="2400" b="1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Corporate laws and Criminal laws</a:t>
            </a:r>
          </a:p>
          <a:p>
            <a:pPr algn="ctr"/>
            <a:r>
              <a:rPr lang="en-GB" sz="2400" b="1" dirty="0">
                <a:latin typeface="Amasis MT Pro Medium" panose="02000000000000000000" pitchFamily="2" charset="0"/>
                <a:ea typeface="Amasis MT Pro Medium" panose="02000000000000000000" pitchFamily="2" charset="0"/>
              </a:rPr>
              <a:t>MEMBER OF PANVEL </a:t>
            </a:r>
            <a:r>
              <a:rPr lang="en-GB" sz="2400" b="1" dirty="0" smtClean="0">
                <a:latin typeface="Amasis MT Pro Medium" panose="02000000000000000000" pitchFamily="2" charset="0"/>
                <a:ea typeface="Amasis MT Pro Medium" panose="02000000000000000000" pitchFamily="2" charset="0"/>
              </a:rPr>
              <a:t>DISTRICT COURTS BAR ASSOCIATION</a:t>
            </a:r>
          </a:p>
          <a:p>
            <a:pPr algn="ctr"/>
            <a:r>
              <a:rPr lang="en-GB" sz="2400" b="1" dirty="0" smtClean="0">
                <a:latin typeface="Amasis MT Pro Medium" panose="02000000000000000000" pitchFamily="2" charset="0"/>
                <a:ea typeface="Amasis MT Pro Medium" panose="02000000000000000000" pitchFamily="2" charset="0"/>
              </a:rPr>
              <a:t>MEMBER OF THANE DISTRICT COURTS BAR ASSOCIATION</a:t>
            </a:r>
            <a:r>
              <a:rPr lang="en-GB" sz="2400" b="1" dirty="0" smtClean="0">
                <a:latin typeface="Amasis MT Pro Medium" panose="02000000000000000000" pitchFamily="2" charset="0"/>
                <a:ea typeface="Amasis MT Pro Medium" panose="02000000000000000000" pitchFamily="2" charset="0"/>
              </a:rPr>
              <a:t> </a:t>
            </a:r>
            <a:endParaRPr lang="en-GB" sz="2400" b="1" dirty="0">
              <a:latin typeface="Amasis MT Pro Medium" panose="02000000000000000000" pitchFamily="2" charset="0"/>
              <a:ea typeface="Amasis MT Pro Medium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8F1E939-513C-830F-A8B4-0CCECF488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34" y="4875861"/>
            <a:ext cx="3187095" cy="1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2B8B3-3F4F-8943-0231-FBFEBCE0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Colonna MT" pitchFamily="82" charset="0"/>
              </a:rPr>
              <a:t>AIM:</a:t>
            </a:r>
            <a:endParaRPr lang="en-US" sz="7200" dirty="0">
              <a:solidFill>
                <a:schemeClr val="bg1"/>
              </a:solidFill>
              <a:latin typeface="Colonna MT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E9ACEB-D394-1D37-F5AE-400CAB0FE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rgbClr val="C00000"/>
                </a:solidFill>
                <a:latin typeface="Algerian" pitchFamily="82" charset="0"/>
              </a:rPr>
              <a:t>TO PROVIDE BEST SERVICE TO THE CLIENT </a:t>
            </a:r>
            <a:endParaRPr lang="en-US" sz="54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EEAF702-4498-46E1-F9BD-428BFD6B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95" y="1546719"/>
            <a:ext cx="3473601" cy="24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A8207-C233-E359-F104-5D7E0EFD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/>
          <a:p>
            <a:r>
              <a:rPr lang="en-GB" sz="6000" b="1" dirty="0">
                <a:latin typeface="Colonna MT" pitchFamily="82" charset="0"/>
              </a:rPr>
              <a:t>ACHIEVEMENT</a:t>
            </a:r>
            <a:r>
              <a:rPr lang="en-GB" dirty="0">
                <a:latin typeface="Colonna MT" pitchFamily="82" charset="0"/>
              </a:rPr>
              <a:t>: </a:t>
            </a:r>
            <a:endParaRPr lang="en-US" dirty="0">
              <a:latin typeface="Colonna MT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C45FA0-8D6A-C03F-5DFA-1151AF88E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31205"/>
            <a:ext cx="8825659" cy="2673652"/>
          </a:xfrm>
        </p:spPr>
        <p:txBody>
          <a:bodyPr anchor="t"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Algerian" pitchFamily="82" charset="0"/>
                <a:ea typeface="Fairwater Script" panose="02000000000000000000" pitchFamily="2" charset="0"/>
              </a:rPr>
              <a:t>WE HAVE WON ALL THE CASES FOR OUR CLIENT’S  WHO REACHED OUR CHAMBER. </a:t>
            </a:r>
            <a:endParaRPr lang="en-US" sz="4000" b="1" dirty="0">
              <a:solidFill>
                <a:srgbClr val="C00000"/>
              </a:solidFill>
              <a:latin typeface="Algerian" pitchFamily="82" charset="0"/>
              <a:ea typeface="Fairwater Script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B6F0F66-FFE8-3EC7-CB07-50DB5617A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06" y="4868031"/>
            <a:ext cx="2520694" cy="17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D7EEC-54E2-4511-50D1-897211E8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lgerian" pitchFamily="82" charset="0"/>
              </a:rPr>
              <a:t>List of cases that we have won: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FBC7C1-815D-3FFF-3695-00C01CE8F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798" y="3086888"/>
            <a:ext cx="8825659" cy="291132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Shila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 Art Packaging vs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Celogen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Pharma Pvt Ltd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Aqsa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Polypack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 vs 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Celogen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 Pharma Pvt Ltd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Aqsa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Polypack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 vs 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Celogen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Generics Pvt Ltd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Emkay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Pharma vs 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Celogen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 Generics  Pvt Ltd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Shree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Arun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Packaging  vs </a:t>
            </a:r>
            <a:r>
              <a:rPr lang="en-GB" sz="2000" dirty="0" err="1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Celogen</a:t>
            </a:r>
            <a:r>
              <a:rPr lang="en-GB" sz="2000" dirty="0">
                <a:latin typeface="Arial Black" panose="020B0604020202020204" pitchFamily="34" charset="0"/>
                <a:ea typeface="Aldhabi" panose="02000000000000000000" pitchFamily="2" charset="0"/>
                <a:cs typeface="Arial Black" panose="020B0604020202020204" pitchFamily="34" charset="0"/>
              </a:rPr>
              <a:t>  Pharma Pvt Ltd</a:t>
            </a:r>
            <a:endParaRPr lang="en-US" sz="2000" dirty="0">
              <a:latin typeface="Arial Black" panose="020B0604020202020204" pitchFamily="34" charset="0"/>
              <a:ea typeface="Aldhabi" panose="02000000000000000000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6B990-189D-938F-9630-A335FABF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9DA676-C138-2A46-CDE8-247A433E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850" y="2434095"/>
            <a:ext cx="8648300" cy="4423905"/>
          </a:xfrm>
        </p:spPr>
        <p:txBody>
          <a:bodyPr/>
          <a:lstStyle/>
          <a:p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Ok Print and packs </a:t>
            </a:r>
            <a:r>
              <a:rPr lang="en-GB" sz="2000" dirty="0" err="1">
                <a:latin typeface="Aharoni" panose="02000000000000000000" pitchFamily="2" charset="0"/>
                <a:ea typeface="Aharoni" panose="02000000000000000000" pitchFamily="2" charset="0"/>
              </a:rPr>
              <a:t>vr</a:t>
            </a: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 </a:t>
            </a:r>
            <a:r>
              <a:rPr lang="en-GB" sz="2000" dirty="0" err="1">
                <a:latin typeface="Aharoni" panose="02000000000000000000" pitchFamily="2" charset="0"/>
                <a:ea typeface="Aharoni" panose="02000000000000000000" pitchFamily="2" charset="0"/>
              </a:rPr>
              <a:t>Celogen</a:t>
            </a: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 Generics </a:t>
            </a:r>
            <a:r>
              <a:rPr lang="en-GB" sz="2000" dirty="0" err="1">
                <a:latin typeface="Aharoni" panose="02000000000000000000" pitchFamily="2" charset="0"/>
                <a:ea typeface="Aharoni" panose="02000000000000000000" pitchFamily="2" charset="0"/>
              </a:rPr>
              <a:t>pvt</a:t>
            </a: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 Ltd</a:t>
            </a:r>
          </a:p>
          <a:p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Times Press people vs </a:t>
            </a:r>
            <a:r>
              <a:rPr lang="en-GB" sz="2000" dirty="0" err="1">
                <a:latin typeface="Aharoni" panose="02000000000000000000" pitchFamily="2" charset="0"/>
                <a:ea typeface="Aharoni" panose="02000000000000000000" pitchFamily="2" charset="0"/>
              </a:rPr>
              <a:t>Celogen</a:t>
            </a: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 Generics Pvt Ltd </a:t>
            </a:r>
          </a:p>
          <a:p>
            <a:r>
              <a:rPr lang="en-GB" sz="2000" dirty="0" err="1">
                <a:latin typeface="Aharoni" panose="02000000000000000000" pitchFamily="2" charset="0"/>
                <a:ea typeface="Aharoni" panose="02000000000000000000" pitchFamily="2" charset="0"/>
              </a:rPr>
              <a:t>Sankalp</a:t>
            </a: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 Health care and Allied Products vs Par Laboratories </a:t>
            </a:r>
          </a:p>
          <a:p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Shree Chemicals vs </a:t>
            </a:r>
            <a:r>
              <a:rPr lang="en-GB" sz="2000" dirty="0" err="1">
                <a:latin typeface="Aharoni" panose="02000000000000000000" pitchFamily="2" charset="0"/>
                <a:ea typeface="Aharoni" panose="02000000000000000000" pitchFamily="2" charset="0"/>
              </a:rPr>
              <a:t>Celogen</a:t>
            </a: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 Pharma</a:t>
            </a:r>
          </a:p>
          <a:p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Shree Chemicals vs </a:t>
            </a:r>
            <a:r>
              <a:rPr lang="en-GB" sz="2000" dirty="0" err="1">
                <a:latin typeface="Aharoni" panose="02000000000000000000" pitchFamily="2" charset="0"/>
                <a:ea typeface="Aharoni" panose="02000000000000000000" pitchFamily="2" charset="0"/>
              </a:rPr>
              <a:t>Celogen</a:t>
            </a: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 Generics </a:t>
            </a:r>
          </a:p>
          <a:p>
            <a:pPr marL="0" indent="0">
              <a:buNone/>
            </a:pPr>
            <a:endParaRPr lang="en-GB" sz="2000" dirty="0">
              <a:latin typeface="Aharoni" panose="02000000000000000000" pitchFamily="2" charset="0"/>
              <a:ea typeface="Aharoni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Aharoni" panose="02000000000000000000" pitchFamily="2" charset="0"/>
              <a:ea typeface="Aharoni" panose="02000000000000000000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Aharoni" panose="02000000000000000000" pitchFamily="2" charset="0"/>
                <a:ea typeface="Aharoni" panose="02000000000000000000" pitchFamily="2" charset="0"/>
              </a:rPr>
              <a:t>LANDMARK JUDGEMENT: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Aharoni" panose="02000000000000000000" pitchFamily="2" charset="0"/>
                <a:ea typeface="Aharoni" panose="02000000000000000000" pitchFamily="2" charset="0"/>
              </a:rPr>
              <a:t>Simson pharma Ltd vs </a:t>
            </a:r>
            <a:r>
              <a:rPr lang="en-GB" sz="2000" dirty="0" err="1">
                <a:solidFill>
                  <a:srgbClr val="C00000"/>
                </a:solidFill>
                <a:latin typeface="Aharoni" panose="02000000000000000000" pitchFamily="2" charset="0"/>
                <a:ea typeface="Aharoni" panose="02000000000000000000" pitchFamily="2" charset="0"/>
              </a:rPr>
              <a:t>Celogen</a:t>
            </a:r>
            <a:r>
              <a:rPr lang="en-GB" sz="2000" dirty="0">
                <a:solidFill>
                  <a:srgbClr val="C00000"/>
                </a:solidFill>
                <a:latin typeface="Aharoni" panose="02000000000000000000" pitchFamily="2" charset="0"/>
                <a:ea typeface="Aharoni" panose="02000000000000000000" pitchFamily="2" charset="0"/>
              </a:rPr>
              <a:t> Generics Pvt Ltd</a:t>
            </a:r>
            <a:r>
              <a:rPr lang="en-GB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DD2E685-0D62-5DE2-AF00-EB887FCF9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08" y="0"/>
            <a:ext cx="89452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3AB81-7827-1B1A-8179-41B70FA6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Algerian" pitchFamily="82" charset="0"/>
              </a:rPr>
              <a:t>CASES: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F0C849-6DEE-9452-869F-10184175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3600" dirty="0">
                <a:latin typeface="Algerian" pitchFamily="82" charset="0"/>
              </a:rPr>
              <a:t>ALL TYPES OF LITIGATION: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Berlin Sans FB Demi" panose="020E0802020502020306" pitchFamily="34" charset="0"/>
              </a:rPr>
              <a:t>CORPORATE , CRIMINAL , CIVIL,  REVENUE,  LABOUR , ARBITRATION, MEDIATION , NCLT, NCLAT , ETC</a:t>
            </a:r>
            <a:endParaRPr lang="en-US" sz="2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EDAE5D8-B17A-7CB9-5524-6BD3D8C21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90" y="1491975"/>
            <a:ext cx="3267756" cy="27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Aharoni</vt:lpstr>
      <vt:lpstr>Aldhabi</vt:lpstr>
      <vt:lpstr>Algerian</vt:lpstr>
      <vt:lpstr>Amasis MT Pro Medium</vt:lpstr>
      <vt:lpstr>Arial</vt:lpstr>
      <vt:lpstr>Arial Black</vt:lpstr>
      <vt:lpstr>Berlin Sans FB Demi</vt:lpstr>
      <vt:lpstr>Calibri</vt:lpstr>
      <vt:lpstr>Century Gothic</vt:lpstr>
      <vt:lpstr>Colonna MT</vt:lpstr>
      <vt:lpstr>Fairwater Script</vt:lpstr>
      <vt:lpstr>Wingdings 3</vt:lpstr>
      <vt:lpstr>TF10001029</vt:lpstr>
      <vt:lpstr>PowerPoint Presentation</vt:lpstr>
      <vt:lpstr>WELCOME TO :</vt:lpstr>
      <vt:lpstr>ABOUT US :</vt:lpstr>
      <vt:lpstr>AIM:</vt:lpstr>
      <vt:lpstr>ACHIEVEMENT: </vt:lpstr>
      <vt:lpstr>List of cases that we have won:</vt:lpstr>
      <vt:lpstr>PowerPoint Presentation</vt:lpstr>
      <vt:lpstr>PowerPoint Presentation</vt:lpstr>
      <vt:lpstr>CASES:</vt:lpstr>
      <vt:lpstr>Contact Us:-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Prerana Gaikwad</dc:creator>
  <cp:lastModifiedBy>LEGAL/ADVOCATE RAJEY JAIN</cp:lastModifiedBy>
  <cp:revision>6</cp:revision>
  <dcterms:created xsi:type="dcterms:W3CDTF">2022-10-28T09:14:20Z</dcterms:created>
  <dcterms:modified xsi:type="dcterms:W3CDTF">2025-09-12T08:10:25Z</dcterms:modified>
</cp:coreProperties>
</file>